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54BBD9-5F8B-4B38-A600-B59C9B5BD12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DD747EC-D1A6-4C9F-B9D1-62019ED3C9E0}">
      <dgm:prSet phldrT="[Text]"/>
      <dgm:spPr>
        <a:solidFill>
          <a:srgbClr val="002060"/>
        </a:solidFill>
      </dgm:spPr>
      <dgm:t>
        <a:bodyPr/>
        <a:lstStyle/>
        <a:p>
          <a:r>
            <a:rPr lang="en-US" b="1" dirty="0"/>
            <a:t>Road Traffic Accident Data</a:t>
          </a:r>
          <a:endParaRPr lang="en-GB" b="1" dirty="0"/>
        </a:p>
      </dgm:t>
    </dgm:pt>
    <dgm:pt modelId="{F00A12A9-4D70-4BE3-9B34-D9D389AB9921}" type="parTrans" cxnId="{DF114748-D753-4C3B-B7FD-B1DB8669717C}">
      <dgm:prSet/>
      <dgm:spPr/>
      <dgm:t>
        <a:bodyPr/>
        <a:lstStyle/>
        <a:p>
          <a:endParaRPr lang="en-GB"/>
        </a:p>
      </dgm:t>
    </dgm:pt>
    <dgm:pt modelId="{9DA1357F-4D0C-4588-97B5-74E2C0CD3A6B}" type="sibTrans" cxnId="{DF114748-D753-4C3B-B7FD-B1DB8669717C}">
      <dgm:prSet/>
      <dgm:spPr/>
      <dgm:t>
        <a:bodyPr/>
        <a:lstStyle/>
        <a:p>
          <a:endParaRPr lang="en-GB"/>
        </a:p>
      </dgm:t>
    </dgm:pt>
    <dgm:pt modelId="{E1FDB0E8-CDD4-48F9-B080-D33103FACA2E}">
      <dgm:prSet phldrT="[Text]"/>
      <dgm:spPr>
        <a:solidFill>
          <a:srgbClr val="002060"/>
        </a:solidFill>
      </dgm:spPr>
      <dgm:t>
        <a:bodyPr/>
        <a:lstStyle/>
        <a:p>
          <a:r>
            <a:rPr lang="en-US" b="1" dirty="0"/>
            <a:t>Telematics Triggers and Alerts</a:t>
          </a:r>
          <a:endParaRPr lang="en-GB" b="1" dirty="0"/>
        </a:p>
      </dgm:t>
    </dgm:pt>
    <dgm:pt modelId="{9204D1CC-1CF5-49A1-B5D0-C4BFCD02A36A}" type="parTrans" cxnId="{081241A6-827C-401C-A5DE-20DD48BB8E31}">
      <dgm:prSet/>
      <dgm:spPr/>
      <dgm:t>
        <a:bodyPr/>
        <a:lstStyle/>
        <a:p>
          <a:endParaRPr lang="en-GB"/>
        </a:p>
      </dgm:t>
    </dgm:pt>
    <dgm:pt modelId="{F43BE607-38C9-4E13-BDF3-A85E128BED70}" type="sibTrans" cxnId="{081241A6-827C-401C-A5DE-20DD48BB8E31}">
      <dgm:prSet/>
      <dgm:spPr/>
      <dgm:t>
        <a:bodyPr/>
        <a:lstStyle/>
        <a:p>
          <a:endParaRPr lang="en-GB"/>
        </a:p>
      </dgm:t>
    </dgm:pt>
    <dgm:pt modelId="{6DDF3AA2-4BE5-491F-8F68-51BBA3CE2F57}">
      <dgm:prSet phldrT="[Text]"/>
      <dgm:spPr>
        <a:solidFill>
          <a:srgbClr val="002060"/>
        </a:solidFill>
      </dgm:spPr>
      <dgm:t>
        <a:bodyPr/>
        <a:lstStyle/>
        <a:p>
          <a:r>
            <a:rPr lang="en-US" b="1" dirty="0"/>
            <a:t>Licence Check results</a:t>
          </a:r>
          <a:endParaRPr lang="en-GB" b="1" dirty="0"/>
        </a:p>
      </dgm:t>
    </dgm:pt>
    <dgm:pt modelId="{7089D89D-2289-41D7-B194-0251282F0933}" type="parTrans" cxnId="{AE9E3D97-BBCF-459C-A70C-08E909CE5795}">
      <dgm:prSet/>
      <dgm:spPr/>
      <dgm:t>
        <a:bodyPr/>
        <a:lstStyle/>
        <a:p>
          <a:endParaRPr lang="en-GB"/>
        </a:p>
      </dgm:t>
    </dgm:pt>
    <dgm:pt modelId="{DD031D3B-FAAD-4460-A862-7BF8D89D03D1}" type="sibTrans" cxnId="{AE9E3D97-BBCF-459C-A70C-08E909CE5795}">
      <dgm:prSet/>
      <dgm:spPr/>
      <dgm:t>
        <a:bodyPr/>
        <a:lstStyle/>
        <a:p>
          <a:endParaRPr lang="en-GB"/>
        </a:p>
      </dgm:t>
    </dgm:pt>
    <dgm:pt modelId="{A1B86CE3-7E60-4740-991D-3AF2F45677F2}">
      <dgm:prSet phldrT="[Text]"/>
      <dgm:spPr>
        <a:solidFill>
          <a:srgbClr val="002060"/>
        </a:solidFill>
      </dgm:spPr>
      <dgm:t>
        <a:bodyPr/>
        <a:lstStyle/>
        <a:p>
          <a:r>
            <a:rPr lang="en-US" b="1" dirty="0"/>
            <a:t>Driver Training feedback</a:t>
          </a:r>
          <a:endParaRPr lang="en-GB" b="1" dirty="0"/>
        </a:p>
      </dgm:t>
    </dgm:pt>
    <dgm:pt modelId="{F8171782-7271-4491-9316-F7A015659DB0}" type="parTrans" cxnId="{EDE061B9-05C2-4F0E-80B1-509CC6BB3BC9}">
      <dgm:prSet/>
      <dgm:spPr/>
      <dgm:t>
        <a:bodyPr/>
        <a:lstStyle/>
        <a:p>
          <a:endParaRPr lang="en-GB"/>
        </a:p>
      </dgm:t>
    </dgm:pt>
    <dgm:pt modelId="{D075D76D-C5E9-4C80-8F28-A17283279AED}" type="sibTrans" cxnId="{EDE061B9-05C2-4F0E-80B1-509CC6BB3BC9}">
      <dgm:prSet/>
      <dgm:spPr/>
      <dgm:t>
        <a:bodyPr/>
        <a:lstStyle/>
        <a:p>
          <a:endParaRPr lang="en-GB"/>
        </a:p>
      </dgm:t>
    </dgm:pt>
    <dgm:pt modelId="{54BF69EE-4A25-4053-B375-4D9088B6A0D3}">
      <dgm:prSet phldrT="[Text]"/>
      <dgm:spPr>
        <a:solidFill>
          <a:srgbClr val="002060"/>
        </a:solidFill>
      </dgm:spPr>
      <dgm:t>
        <a:bodyPr/>
        <a:lstStyle/>
        <a:p>
          <a:r>
            <a:rPr lang="en-US" b="1" dirty="0"/>
            <a:t>Driver Assessment feedback</a:t>
          </a:r>
          <a:endParaRPr lang="en-GB" b="1" dirty="0"/>
        </a:p>
      </dgm:t>
    </dgm:pt>
    <dgm:pt modelId="{88DB7F96-5A57-4558-A6EA-CAC1F2F2C15A}" type="parTrans" cxnId="{A9590C5A-CA09-4734-B928-B4712A4F163E}">
      <dgm:prSet/>
      <dgm:spPr/>
      <dgm:t>
        <a:bodyPr/>
        <a:lstStyle/>
        <a:p>
          <a:endParaRPr lang="en-GB"/>
        </a:p>
      </dgm:t>
    </dgm:pt>
    <dgm:pt modelId="{900301BA-B35C-46AA-985D-47A6E7408F7A}" type="sibTrans" cxnId="{A9590C5A-CA09-4734-B928-B4712A4F163E}">
      <dgm:prSet/>
      <dgm:spPr/>
      <dgm:t>
        <a:bodyPr/>
        <a:lstStyle/>
        <a:p>
          <a:endParaRPr lang="en-GB"/>
        </a:p>
      </dgm:t>
    </dgm:pt>
    <dgm:pt modelId="{4BB1B19C-E3CB-4BEE-B431-C829B6264116}" type="pres">
      <dgm:prSet presAssocID="{AA54BBD9-5F8B-4B38-A600-B59C9B5BD124}" presName="compositeShape" presStyleCnt="0">
        <dgm:presLayoutVars>
          <dgm:chMax val="7"/>
          <dgm:dir/>
          <dgm:resizeHandles val="exact"/>
        </dgm:presLayoutVars>
      </dgm:prSet>
      <dgm:spPr/>
    </dgm:pt>
    <dgm:pt modelId="{C1083CC9-FBB3-4D45-BAD0-09C89FEE29B6}" type="pres">
      <dgm:prSet presAssocID="{AA54BBD9-5F8B-4B38-A600-B59C9B5BD124}" presName="wedge1" presStyleLbl="node1" presStyleIdx="0" presStyleCnt="5"/>
      <dgm:spPr/>
    </dgm:pt>
    <dgm:pt modelId="{70180EB0-F19A-42A3-A619-91427B47410F}" type="pres">
      <dgm:prSet presAssocID="{AA54BBD9-5F8B-4B38-A600-B59C9B5BD124}" presName="dummy1a" presStyleCnt="0"/>
      <dgm:spPr/>
    </dgm:pt>
    <dgm:pt modelId="{18015DF9-2F06-4D0A-A25B-34C965CB4F74}" type="pres">
      <dgm:prSet presAssocID="{AA54BBD9-5F8B-4B38-A600-B59C9B5BD124}" presName="dummy1b" presStyleCnt="0"/>
      <dgm:spPr/>
    </dgm:pt>
    <dgm:pt modelId="{5DF030B4-C102-4649-9960-5BDD40FFCB7C}" type="pres">
      <dgm:prSet presAssocID="{AA54BBD9-5F8B-4B38-A600-B59C9B5BD124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C79BD205-16E3-4D8A-AB77-12392CCB999C}" type="pres">
      <dgm:prSet presAssocID="{AA54BBD9-5F8B-4B38-A600-B59C9B5BD124}" presName="wedge2" presStyleLbl="node1" presStyleIdx="1" presStyleCnt="5"/>
      <dgm:spPr/>
    </dgm:pt>
    <dgm:pt modelId="{5CF3820A-7CC8-4B51-8A22-7EA00297B740}" type="pres">
      <dgm:prSet presAssocID="{AA54BBD9-5F8B-4B38-A600-B59C9B5BD124}" presName="dummy2a" presStyleCnt="0"/>
      <dgm:spPr/>
    </dgm:pt>
    <dgm:pt modelId="{A7EEF409-E1B7-48CE-B651-1E65D32CE428}" type="pres">
      <dgm:prSet presAssocID="{AA54BBD9-5F8B-4B38-A600-B59C9B5BD124}" presName="dummy2b" presStyleCnt="0"/>
      <dgm:spPr/>
    </dgm:pt>
    <dgm:pt modelId="{019BDD11-729F-4A85-A7A5-527C45E882AF}" type="pres">
      <dgm:prSet presAssocID="{AA54BBD9-5F8B-4B38-A600-B59C9B5BD124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028AF2E7-4871-4012-BD89-793ADD4BC9F1}" type="pres">
      <dgm:prSet presAssocID="{AA54BBD9-5F8B-4B38-A600-B59C9B5BD124}" presName="wedge3" presStyleLbl="node1" presStyleIdx="2" presStyleCnt="5"/>
      <dgm:spPr/>
    </dgm:pt>
    <dgm:pt modelId="{D60AB8BB-0E31-4963-822E-5B851330E38B}" type="pres">
      <dgm:prSet presAssocID="{AA54BBD9-5F8B-4B38-A600-B59C9B5BD124}" presName="dummy3a" presStyleCnt="0"/>
      <dgm:spPr/>
    </dgm:pt>
    <dgm:pt modelId="{7748CA13-A2CE-4628-BB7C-F8581A67C5B8}" type="pres">
      <dgm:prSet presAssocID="{AA54BBD9-5F8B-4B38-A600-B59C9B5BD124}" presName="dummy3b" presStyleCnt="0"/>
      <dgm:spPr/>
    </dgm:pt>
    <dgm:pt modelId="{3F1807DB-A662-4CD6-9017-C9CC7B13D1BE}" type="pres">
      <dgm:prSet presAssocID="{AA54BBD9-5F8B-4B38-A600-B59C9B5BD124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7796014D-2A13-409A-B0AF-E17CBDD504B9}" type="pres">
      <dgm:prSet presAssocID="{AA54BBD9-5F8B-4B38-A600-B59C9B5BD124}" presName="wedge4" presStyleLbl="node1" presStyleIdx="3" presStyleCnt="5"/>
      <dgm:spPr/>
    </dgm:pt>
    <dgm:pt modelId="{D549F26A-AE16-49FB-9359-09EFAEE21E28}" type="pres">
      <dgm:prSet presAssocID="{AA54BBD9-5F8B-4B38-A600-B59C9B5BD124}" presName="dummy4a" presStyleCnt="0"/>
      <dgm:spPr/>
    </dgm:pt>
    <dgm:pt modelId="{A47CA8F1-DCE3-4E82-B7A1-EB60A0DCAB04}" type="pres">
      <dgm:prSet presAssocID="{AA54BBD9-5F8B-4B38-A600-B59C9B5BD124}" presName="dummy4b" presStyleCnt="0"/>
      <dgm:spPr/>
    </dgm:pt>
    <dgm:pt modelId="{5879A88F-9F04-4A83-AC59-FA5A6B901A40}" type="pres">
      <dgm:prSet presAssocID="{AA54BBD9-5F8B-4B38-A600-B59C9B5BD124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E72BBF14-DBAF-4117-8015-25D89934AED4}" type="pres">
      <dgm:prSet presAssocID="{AA54BBD9-5F8B-4B38-A600-B59C9B5BD124}" presName="wedge5" presStyleLbl="node1" presStyleIdx="4" presStyleCnt="5"/>
      <dgm:spPr/>
    </dgm:pt>
    <dgm:pt modelId="{ACF36C50-E586-4C81-A5AD-A4E083164448}" type="pres">
      <dgm:prSet presAssocID="{AA54BBD9-5F8B-4B38-A600-B59C9B5BD124}" presName="dummy5a" presStyleCnt="0"/>
      <dgm:spPr/>
    </dgm:pt>
    <dgm:pt modelId="{44F538F3-B053-47C6-BDF4-5AB87EAD2DCD}" type="pres">
      <dgm:prSet presAssocID="{AA54BBD9-5F8B-4B38-A600-B59C9B5BD124}" presName="dummy5b" presStyleCnt="0"/>
      <dgm:spPr/>
    </dgm:pt>
    <dgm:pt modelId="{2C876573-4FEC-4DD7-BE79-0125D2510204}" type="pres">
      <dgm:prSet presAssocID="{AA54BBD9-5F8B-4B38-A600-B59C9B5BD124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54577722-784A-430B-8FBA-245B30DC3C4D}" type="pres">
      <dgm:prSet presAssocID="{9DA1357F-4D0C-4588-97B5-74E2C0CD3A6B}" presName="arrowWedge1" presStyleLbl="fgSibTrans2D1" presStyleIdx="0" presStyleCnt="5"/>
      <dgm:spPr>
        <a:solidFill>
          <a:srgbClr val="FFC000"/>
        </a:solidFill>
      </dgm:spPr>
    </dgm:pt>
    <dgm:pt modelId="{39761B93-AE71-4AF4-9731-F92E63BE54FB}" type="pres">
      <dgm:prSet presAssocID="{F43BE607-38C9-4E13-BDF3-A85E128BED70}" presName="arrowWedge2" presStyleLbl="fgSibTrans2D1" presStyleIdx="1" presStyleCnt="5"/>
      <dgm:spPr>
        <a:solidFill>
          <a:srgbClr val="FFC000"/>
        </a:solidFill>
      </dgm:spPr>
    </dgm:pt>
    <dgm:pt modelId="{68CB1F62-AFDD-4238-A157-9F77FB2278FB}" type="pres">
      <dgm:prSet presAssocID="{DD031D3B-FAAD-4460-A862-7BF8D89D03D1}" presName="arrowWedge3" presStyleLbl="fgSibTrans2D1" presStyleIdx="2" presStyleCnt="5"/>
      <dgm:spPr>
        <a:solidFill>
          <a:srgbClr val="FFC000"/>
        </a:solidFill>
      </dgm:spPr>
    </dgm:pt>
    <dgm:pt modelId="{53CB3CAA-6BAA-478B-914E-88E0A1BC7089}" type="pres">
      <dgm:prSet presAssocID="{900301BA-B35C-46AA-985D-47A6E7408F7A}" presName="arrowWedge4" presStyleLbl="fgSibTrans2D1" presStyleIdx="3" presStyleCnt="5"/>
      <dgm:spPr>
        <a:solidFill>
          <a:srgbClr val="FFC000"/>
        </a:solidFill>
      </dgm:spPr>
    </dgm:pt>
    <dgm:pt modelId="{37F1F7AF-5D61-4020-917B-573EA642D004}" type="pres">
      <dgm:prSet presAssocID="{D075D76D-C5E9-4C80-8F28-A17283279AED}" presName="arrowWedge5" presStyleLbl="fgSibTrans2D1" presStyleIdx="4" presStyleCnt="5"/>
      <dgm:spPr>
        <a:solidFill>
          <a:srgbClr val="FFC000"/>
        </a:solidFill>
      </dgm:spPr>
    </dgm:pt>
  </dgm:ptLst>
  <dgm:cxnLst>
    <dgm:cxn modelId="{7235CF1B-1869-4B56-968B-EDA0A2AB3398}" type="presOf" srcId="{6DDF3AA2-4BE5-491F-8F68-51BBA3CE2F57}" destId="{3F1807DB-A662-4CD6-9017-C9CC7B13D1BE}" srcOrd="1" destOrd="0" presId="urn:microsoft.com/office/officeart/2005/8/layout/cycle8"/>
    <dgm:cxn modelId="{D01DC63E-3FA0-4B23-94A9-D3AF8AE893FB}" type="presOf" srcId="{54BF69EE-4A25-4053-B375-4D9088B6A0D3}" destId="{5879A88F-9F04-4A83-AC59-FA5A6B901A40}" srcOrd="1" destOrd="0" presId="urn:microsoft.com/office/officeart/2005/8/layout/cycle8"/>
    <dgm:cxn modelId="{DF114748-D753-4C3B-B7FD-B1DB8669717C}" srcId="{AA54BBD9-5F8B-4B38-A600-B59C9B5BD124}" destId="{8DD747EC-D1A6-4C9F-B9D1-62019ED3C9E0}" srcOrd="0" destOrd="0" parTransId="{F00A12A9-4D70-4BE3-9B34-D9D389AB9921}" sibTransId="{9DA1357F-4D0C-4588-97B5-74E2C0CD3A6B}"/>
    <dgm:cxn modelId="{C98F4B4C-ADA0-4A6E-AC74-F6CE780C7224}" type="presOf" srcId="{E1FDB0E8-CDD4-48F9-B080-D33103FACA2E}" destId="{C79BD205-16E3-4D8A-AB77-12392CCB999C}" srcOrd="0" destOrd="0" presId="urn:microsoft.com/office/officeart/2005/8/layout/cycle8"/>
    <dgm:cxn modelId="{A9590C5A-CA09-4734-B928-B4712A4F163E}" srcId="{AA54BBD9-5F8B-4B38-A600-B59C9B5BD124}" destId="{54BF69EE-4A25-4053-B375-4D9088B6A0D3}" srcOrd="3" destOrd="0" parTransId="{88DB7F96-5A57-4558-A6EA-CAC1F2F2C15A}" sibTransId="{900301BA-B35C-46AA-985D-47A6E7408F7A}"/>
    <dgm:cxn modelId="{B1DE8E91-061C-4673-AD7B-3F80BE72D957}" type="presOf" srcId="{6DDF3AA2-4BE5-491F-8F68-51BBA3CE2F57}" destId="{028AF2E7-4871-4012-BD89-793ADD4BC9F1}" srcOrd="0" destOrd="0" presId="urn:microsoft.com/office/officeart/2005/8/layout/cycle8"/>
    <dgm:cxn modelId="{AE9E3D97-BBCF-459C-A70C-08E909CE5795}" srcId="{AA54BBD9-5F8B-4B38-A600-B59C9B5BD124}" destId="{6DDF3AA2-4BE5-491F-8F68-51BBA3CE2F57}" srcOrd="2" destOrd="0" parTransId="{7089D89D-2289-41D7-B194-0251282F0933}" sibTransId="{DD031D3B-FAAD-4460-A862-7BF8D89D03D1}"/>
    <dgm:cxn modelId="{AB15129F-0D75-476A-81D3-174239062308}" type="presOf" srcId="{8DD747EC-D1A6-4C9F-B9D1-62019ED3C9E0}" destId="{5DF030B4-C102-4649-9960-5BDD40FFCB7C}" srcOrd="1" destOrd="0" presId="urn:microsoft.com/office/officeart/2005/8/layout/cycle8"/>
    <dgm:cxn modelId="{081241A6-827C-401C-A5DE-20DD48BB8E31}" srcId="{AA54BBD9-5F8B-4B38-A600-B59C9B5BD124}" destId="{E1FDB0E8-CDD4-48F9-B080-D33103FACA2E}" srcOrd="1" destOrd="0" parTransId="{9204D1CC-1CF5-49A1-B5D0-C4BFCD02A36A}" sibTransId="{F43BE607-38C9-4E13-BDF3-A85E128BED70}"/>
    <dgm:cxn modelId="{B19CAAA6-AB8B-4F38-B14B-31734FF6C16D}" type="presOf" srcId="{A1B86CE3-7E60-4740-991D-3AF2F45677F2}" destId="{E72BBF14-DBAF-4117-8015-25D89934AED4}" srcOrd="0" destOrd="0" presId="urn:microsoft.com/office/officeart/2005/8/layout/cycle8"/>
    <dgm:cxn modelId="{EDE061B9-05C2-4F0E-80B1-509CC6BB3BC9}" srcId="{AA54BBD9-5F8B-4B38-A600-B59C9B5BD124}" destId="{A1B86CE3-7E60-4740-991D-3AF2F45677F2}" srcOrd="4" destOrd="0" parTransId="{F8171782-7271-4491-9316-F7A015659DB0}" sibTransId="{D075D76D-C5E9-4C80-8F28-A17283279AED}"/>
    <dgm:cxn modelId="{13930CCC-300C-4509-B7A4-1B25FCF08581}" type="presOf" srcId="{AA54BBD9-5F8B-4B38-A600-B59C9B5BD124}" destId="{4BB1B19C-E3CB-4BEE-B431-C829B6264116}" srcOrd="0" destOrd="0" presId="urn:microsoft.com/office/officeart/2005/8/layout/cycle8"/>
    <dgm:cxn modelId="{6179B4CC-D393-40D3-A718-E866399A9F0D}" type="presOf" srcId="{A1B86CE3-7E60-4740-991D-3AF2F45677F2}" destId="{2C876573-4FEC-4DD7-BE79-0125D2510204}" srcOrd="1" destOrd="0" presId="urn:microsoft.com/office/officeart/2005/8/layout/cycle8"/>
    <dgm:cxn modelId="{131CACD4-FF9F-4F12-A621-E3099DB55ACA}" type="presOf" srcId="{54BF69EE-4A25-4053-B375-4D9088B6A0D3}" destId="{7796014D-2A13-409A-B0AF-E17CBDD504B9}" srcOrd="0" destOrd="0" presId="urn:microsoft.com/office/officeart/2005/8/layout/cycle8"/>
    <dgm:cxn modelId="{4B5CC8DE-922E-4ED1-85DB-7573E5515EEF}" type="presOf" srcId="{8DD747EC-D1A6-4C9F-B9D1-62019ED3C9E0}" destId="{C1083CC9-FBB3-4D45-BAD0-09C89FEE29B6}" srcOrd="0" destOrd="0" presId="urn:microsoft.com/office/officeart/2005/8/layout/cycle8"/>
    <dgm:cxn modelId="{87C43CEE-EA3B-47A7-817A-7BB415274DDD}" type="presOf" srcId="{E1FDB0E8-CDD4-48F9-B080-D33103FACA2E}" destId="{019BDD11-729F-4A85-A7A5-527C45E882AF}" srcOrd="1" destOrd="0" presId="urn:microsoft.com/office/officeart/2005/8/layout/cycle8"/>
    <dgm:cxn modelId="{0FC01C46-5D32-485D-9905-622D9B75BDF7}" type="presParOf" srcId="{4BB1B19C-E3CB-4BEE-B431-C829B6264116}" destId="{C1083CC9-FBB3-4D45-BAD0-09C89FEE29B6}" srcOrd="0" destOrd="0" presId="urn:microsoft.com/office/officeart/2005/8/layout/cycle8"/>
    <dgm:cxn modelId="{0AD6C959-B86C-43DC-AC2B-43D07220BAB2}" type="presParOf" srcId="{4BB1B19C-E3CB-4BEE-B431-C829B6264116}" destId="{70180EB0-F19A-42A3-A619-91427B47410F}" srcOrd="1" destOrd="0" presId="urn:microsoft.com/office/officeart/2005/8/layout/cycle8"/>
    <dgm:cxn modelId="{63222AE5-365C-43CB-B20A-AD91F9EA2CE1}" type="presParOf" srcId="{4BB1B19C-E3CB-4BEE-B431-C829B6264116}" destId="{18015DF9-2F06-4D0A-A25B-34C965CB4F74}" srcOrd="2" destOrd="0" presId="urn:microsoft.com/office/officeart/2005/8/layout/cycle8"/>
    <dgm:cxn modelId="{BC9F4543-42AD-4D5A-BC75-67C11AFD3B8A}" type="presParOf" srcId="{4BB1B19C-E3CB-4BEE-B431-C829B6264116}" destId="{5DF030B4-C102-4649-9960-5BDD40FFCB7C}" srcOrd="3" destOrd="0" presId="urn:microsoft.com/office/officeart/2005/8/layout/cycle8"/>
    <dgm:cxn modelId="{463A119F-B16F-4C83-9402-7407F05B3459}" type="presParOf" srcId="{4BB1B19C-E3CB-4BEE-B431-C829B6264116}" destId="{C79BD205-16E3-4D8A-AB77-12392CCB999C}" srcOrd="4" destOrd="0" presId="urn:microsoft.com/office/officeart/2005/8/layout/cycle8"/>
    <dgm:cxn modelId="{953FA8D9-A3E4-4479-8BE2-3228D40A75A5}" type="presParOf" srcId="{4BB1B19C-E3CB-4BEE-B431-C829B6264116}" destId="{5CF3820A-7CC8-4B51-8A22-7EA00297B740}" srcOrd="5" destOrd="0" presId="urn:microsoft.com/office/officeart/2005/8/layout/cycle8"/>
    <dgm:cxn modelId="{05B9042E-F41D-4883-B055-384B7827E82C}" type="presParOf" srcId="{4BB1B19C-E3CB-4BEE-B431-C829B6264116}" destId="{A7EEF409-E1B7-48CE-B651-1E65D32CE428}" srcOrd="6" destOrd="0" presId="urn:microsoft.com/office/officeart/2005/8/layout/cycle8"/>
    <dgm:cxn modelId="{1380CA30-52AC-4F87-B10B-5440E2D33159}" type="presParOf" srcId="{4BB1B19C-E3CB-4BEE-B431-C829B6264116}" destId="{019BDD11-729F-4A85-A7A5-527C45E882AF}" srcOrd="7" destOrd="0" presId="urn:microsoft.com/office/officeart/2005/8/layout/cycle8"/>
    <dgm:cxn modelId="{5AC1F0DC-8022-4F8D-9DCE-2836F6AD041D}" type="presParOf" srcId="{4BB1B19C-E3CB-4BEE-B431-C829B6264116}" destId="{028AF2E7-4871-4012-BD89-793ADD4BC9F1}" srcOrd="8" destOrd="0" presId="urn:microsoft.com/office/officeart/2005/8/layout/cycle8"/>
    <dgm:cxn modelId="{B6C1CE64-0A01-4091-B3FA-99AEA54DAD80}" type="presParOf" srcId="{4BB1B19C-E3CB-4BEE-B431-C829B6264116}" destId="{D60AB8BB-0E31-4963-822E-5B851330E38B}" srcOrd="9" destOrd="0" presId="urn:microsoft.com/office/officeart/2005/8/layout/cycle8"/>
    <dgm:cxn modelId="{95024C21-F2D6-4BDA-9C2D-9D6230D6A983}" type="presParOf" srcId="{4BB1B19C-E3CB-4BEE-B431-C829B6264116}" destId="{7748CA13-A2CE-4628-BB7C-F8581A67C5B8}" srcOrd="10" destOrd="0" presId="urn:microsoft.com/office/officeart/2005/8/layout/cycle8"/>
    <dgm:cxn modelId="{371565B9-C562-46A7-A612-FF2BA56EE83E}" type="presParOf" srcId="{4BB1B19C-E3CB-4BEE-B431-C829B6264116}" destId="{3F1807DB-A662-4CD6-9017-C9CC7B13D1BE}" srcOrd="11" destOrd="0" presId="urn:microsoft.com/office/officeart/2005/8/layout/cycle8"/>
    <dgm:cxn modelId="{59AB4CE2-0BCB-4C57-991A-5B072E2E0512}" type="presParOf" srcId="{4BB1B19C-E3CB-4BEE-B431-C829B6264116}" destId="{7796014D-2A13-409A-B0AF-E17CBDD504B9}" srcOrd="12" destOrd="0" presId="urn:microsoft.com/office/officeart/2005/8/layout/cycle8"/>
    <dgm:cxn modelId="{1DCC5E51-B668-4F08-941F-14EF471388BD}" type="presParOf" srcId="{4BB1B19C-E3CB-4BEE-B431-C829B6264116}" destId="{D549F26A-AE16-49FB-9359-09EFAEE21E28}" srcOrd="13" destOrd="0" presId="urn:microsoft.com/office/officeart/2005/8/layout/cycle8"/>
    <dgm:cxn modelId="{BAC01F94-257C-4B68-9FDD-AAD8F1F67C27}" type="presParOf" srcId="{4BB1B19C-E3CB-4BEE-B431-C829B6264116}" destId="{A47CA8F1-DCE3-4E82-B7A1-EB60A0DCAB04}" srcOrd="14" destOrd="0" presId="urn:microsoft.com/office/officeart/2005/8/layout/cycle8"/>
    <dgm:cxn modelId="{FD869A5A-7873-4D4F-87CF-66A46CCB6B56}" type="presParOf" srcId="{4BB1B19C-E3CB-4BEE-B431-C829B6264116}" destId="{5879A88F-9F04-4A83-AC59-FA5A6B901A40}" srcOrd="15" destOrd="0" presId="urn:microsoft.com/office/officeart/2005/8/layout/cycle8"/>
    <dgm:cxn modelId="{EAABF0C8-4EBC-44E9-9EC6-9206BFEE26BA}" type="presParOf" srcId="{4BB1B19C-E3CB-4BEE-B431-C829B6264116}" destId="{E72BBF14-DBAF-4117-8015-25D89934AED4}" srcOrd="16" destOrd="0" presId="urn:microsoft.com/office/officeart/2005/8/layout/cycle8"/>
    <dgm:cxn modelId="{67FFB12E-3B81-41F9-B681-00FE20B47F4E}" type="presParOf" srcId="{4BB1B19C-E3CB-4BEE-B431-C829B6264116}" destId="{ACF36C50-E586-4C81-A5AD-A4E083164448}" srcOrd="17" destOrd="0" presId="urn:microsoft.com/office/officeart/2005/8/layout/cycle8"/>
    <dgm:cxn modelId="{2F741D51-B5D4-475B-9648-4482329C36F7}" type="presParOf" srcId="{4BB1B19C-E3CB-4BEE-B431-C829B6264116}" destId="{44F538F3-B053-47C6-BDF4-5AB87EAD2DCD}" srcOrd="18" destOrd="0" presId="urn:microsoft.com/office/officeart/2005/8/layout/cycle8"/>
    <dgm:cxn modelId="{093FCF1A-C560-41C4-BCB2-3BB87F36801C}" type="presParOf" srcId="{4BB1B19C-E3CB-4BEE-B431-C829B6264116}" destId="{2C876573-4FEC-4DD7-BE79-0125D2510204}" srcOrd="19" destOrd="0" presId="urn:microsoft.com/office/officeart/2005/8/layout/cycle8"/>
    <dgm:cxn modelId="{330F3E1A-061C-40D8-87FB-01FE6C4BF054}" type="presParOf" srcId="{4BB1B19C-E3CB-4BEE-B431-C829B6264116}" destId="{54577722-784A-430B-8FBA-245B30DC3C4D}" srcOrd="20" destOrd="0" presId="urn:microsoft.com/office/officeart/2005/8/layout/cycle8"/>
    <dgm:cxn modelId="{B2EF6ECD-E624-4ADB-9BDA-41CD933535E5}" type="presParOf" srcId="{4BB1B19C-E3CB-4BEE-B431-C829B6264116}" destId="{39761B93-AE71-4AF4-9731-F92E63BE54FB}" srcOrd="21" destOrd="0" presId="urn:microsoft.com/office/officeart/2005/8/layout/cycle8"/>
    <dgm:cxn modelId="{F776E5DA-6ADB-428C-AED8-99BFB9DAE899}" type="presParOf" srcId="{4BB1B19C-E3CB-4BEE-B431-C829B6264116}" destId="{68CB1F62-AFDD-4238-A157-9F77FB2278FB}" srcOrd="22" destOrd="0" presId="urn:microsoft.com/office/officeart/2005/8/layout/cycle8"/>
    <dgm:cxn modelId="{6A8F2581-9193-429E-BDC4-E5FA2903F88F}" type="presParOf" srcId="{4BB1B19C-E3CB-4BEE-B431-C829B6264116}" destId="{53CB3CAA-6BAA-478B-914E-88E0A1BC7089}" srcOrd="23" destOrd="0" presId="urn:microsoft.com/office/officeart/2005/8/layout/cycle8"/>
    <dgm:cxn modelId="{9B7B67CF-FC2D-40B6-93B4-C28DDA8B1D2E}" type="presParOf" srcId="{4BB1B19C-E3CB-4BEE-B431-C829B6264116}" destId="{37F1F7AF-5D61-4020-917B-573EA642D004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083CC9-FBB3-4D45-BAD0-09C89FEE29B6}">
      <dsp:nvSpPr>
        <dsp:cNvPr id="0" name=""/>
        <dsp:cNvSpPr/>
      </dsp:nvSpPr>
      <dsp:spPr>
        <a:xfrm>
          <a:off x="3296564" y="424510"/>
          <a:ext cx="5760720" cy="5760720"/>
        </a:xfrm>
        <a:prstGeom prst="pie">
          <a:avLst>
            <a:gd name="adj1" fmla="val 16200000"/>
            <a:gd name="adj2" fmla="val 2052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Road Traffic Accident Data</a:t>
          </a:r>
          <a:endParaRPr lang="en-GB" sz="2600" b="1" kern="1200" dirty="0"/>
        </a:p>
      </dsp:txBody>
      <dsp:txXfrm>
        <a:off x="6301740" y="1392859"/>
        <a:ext cx="1851660" cy="1234440"/>
      </dsp:txXfrm>
    </dsp:sp>
    <dsp:sp modelId="{C79BD205-16E3-4D8A-AB77-12392CCB999C}">
      <dsp:nvSpPr>
        <dsp:cNvPr id="0" name=""/>
        <dsp:cNvSpPr/>
      </dsp:nvSpPr>
      <dsp:spPr>
        <a:xfrm>
          <a:off x="3345942" y="578129"/>
          <a:ext cx="5760720" cy="5760720"/>
        </a:xfrm>
        <a:prstGeom prst="pie">
          <a:avLst>
            <a:gd name="adj1" fmla="val 20520000"/>
            <a:gd name="adj2" fmla="val 324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Telematics Triggers and Alerts</a:t>
          </a:r>
          <a:endParaRPr lang="en-GB" sz="2600" b="1" kern="1200" dirty="0"/>
        </a:p>
      </dsp:txBody>
      <dsp:txXfrm>
        <a:off x="7056120" y="3210229"/>
        <a:ext cx="1714500" cy="1371600"/>
      </dsp:txXfrm>
    </dsp:sp>
    <dsp:sp modelId="{028AF2E7-4871-4012-BD89-793ADD4BC9F1}">
      <dsp:nvSpPr>
        <dsp:cNvPr id="0" name=""/>
        <dsp:cNvSpPr/>
      </dsp:nvSpPr>
      <dsp:spPr>
        <a:xfrm>
          <a:off x="3215640" y="672769"/>
          <a:ext cx="5760720" cy="5760720"/>
        </a:xfrm>
        <a:prstGeom prst="pie">
          <a:avLst>
            <a:gd name="adj1" fmla="val 3240000"/>
            <a:gd name="adj2" fmla="val 756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Licence Check results</a:t>
          </a:r>
          <a:endParaRPr lang="en-GB" sz="2600" b="1" kern="1200" dirty="0"/>
        </a:p>
      </dsp:txBody>
      <dsp:txXfrm>
        <a:off x="5273040" y="4718989"/>
        <a:ext cx="1645920" cy="1508760"/>
      </dsp:txXfrm>
    </dsp:sp>
    <dsp:sp modelId="{7796014D-2A13-409A-B0AF-E17CBDD504B9}">
      <dsp:nvSpPr>
        <dsp:cNvPr id="0" name=""/>
        <dsp:cNvSpPr/>
      </dsp:nvSpPr>
      <dsp:spPr>
        <a:xfrm>
          <a:off x="3085338" y="578129"/>
          <a:ext cx="5760720" cy="5760720"/>
        </a:xfrm>
        <a:prstGeom prst="pie">
          <a:avLst>
            <a:gd name="adj1" fmla="val 7560000"/>
            <a:gd name="adj2" fmla="val 1188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Driver Assessment feedback</a:t>
          </a:r>
          <a:endParaRPr lang="en-GB" sz="2600" b="1" kern="1200" dirty="0"/>
        </a:p>
      </dsp:txBody>
      <dsp:txXfrm>
        <a:off x="3421380" y="3210229"/>
        <a:ext cx="1714500" cy="1371600"/>
      </dsp:txXfrm>
    </dsp:sp>
    <dsp:sp modelId="{E72BBF14-DBAF-4117-8015-25D89934AED4}">
      <dsp:nvSpPr>
        <dsp:cNvPr id="0" name=""/>
        <dsp:cNvSpPr/>
      </dsp:nvSpPr>
      <dsp:spPr>
        <a:xfrm>
          <a:off x="3134715" y="424510"/>
          <a:ext cx="5760720" cy="5760720"/>
        </a:xfrm>
        <a:prstGeom prst="pie">
          <a:avLst>
            <a:gd name="adj1" fmla="val 11880000"/>
            <a:gd name="adj2" fmla="val 1620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Driver Training feedback</a:t>
          </a:r>
          <a:endParaRPr lang="en-GB" sz="2600" b="1" kern="1200" dirty="0"/>
        </a:p>
      </dsp:txBody>
      <dsp:txXfrm>
        <a:off x="4038600" y="1392859"/>
        <a:ext cx="1851660" cy="1234440"/>
      </dsp:txXfrm>
    </dsp:sp>
    <dsp:sp modelId="{54577722-784A-430B-8FBA-245B30DC3C4D}">
      <dsp:nvSpPr>
        <dsp:cNvPr id="0" name=""/>
        <dsp:cNvSpPr/>
      </dsp:nvSpPr>
      <dsp:spPr>
        <a:xfrm>
          <a:off x="2939677" y="67894"/>
          <a:ext cx="6473952" cy="6473952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61B93-AE71-4AF4-9731-F92E63BE54FB}">
      <dsp:nvSpPr>
        <dsp:cNvPr id="0" name=""/>
        <dsp:cNvSpPr/>
      </dsp:nvSpPr>
      <dsp:spPr>
        <a:xfrm>
          <a:off x="2989724" y="221462"/>
          <a:ext cx="6473952" cy="6473952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CB1F62-AFDD-4238-A157-9F77FB2278FB}">
      <dsp:nvSpPr>
        <dsp:cNvPr id="0" name=""/>
        <dsp:cNvSpPr/>
      </dsp:nvSpPr>
      <dsp:spPr>
        <a:xfrm>
          <a:off x="2859024" y="316392"/>
          <a:ext cx="6473952" cy="6473952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CB3CAA-6BAA-478B-914E-88E0A1BC7089}">
      <dsp:nvSpPr>
        <dsp:cNvPr id="0" name=""/>
        <dsp:cNvSpPr/>
      </dsp:nvSpPr>
      <dsp:spPr>
        <a:xfrm>
          <a:off x="2728323" y="221462"/>
          <a:ext cx="6473952" cy="6473952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F1F7AF-5D61-4020-917B-573EA642D004}">
      <dsp:nvSpPr>
        <dsp:cNvPr id="0" name=""/>
        <dsp:cNvSpPr/>
      </dsp:nvSpPr>
      <dsp:spPr>
        <a:xfrm>
          <a:off x="2778370" y="67894"/>
          <a:ext cx="6473952" cy="6473952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FAC4A-0E97-485B-9626-E841C90FB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AC30D2-87A3-457F-BB35-3717F8BC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54583-11BB-4A8A-8497-751E759EE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5DAC3-7758-4813-BBC7-592F516C8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F58B7-2DFE-4D46-8F9C-A52EB0735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005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44ED5-A271-470C-8321-D1A20365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6F9DD-90A5-44AB-AA34-C0DA09F9F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D4E18-BA52-4A61-8965-9A1CE4C7F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A2075-B3A3-4B71-8497-425AE5C81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EC128-0C5F-4560-90C4-88DF4B98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1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4EED4-30BE-45A3-9979-C77B304F8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2CFD5-328B-4169-9E72-28DFA528C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E334F2-11C2-48F5-BE1D-5D5EF24C7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1835B-AFF3-482D-95C5-4FC1EDC9C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D8C6E-A837-4557-A343-6F38FCA2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641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E5AB7-7486-4B97-9017-AE13F27DD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E87E0-A078-4891-AFF1-8FB631C68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1379FA-BA45-4009-9F46-8F81BFBE1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EAF1D-B929-402D-ADFE-A6E0FC1B0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7D5399-EB9C-4026-A2D4-FA58E820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E987C-45A6-464F-9187-FEAA0C816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24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82A1-EE19-448E-A3E9-620AAB2A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E475D-E28A-414B-875E-4D9546142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2A2E0-9DEC-40A9-B16E-E51E6F429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8EDECB-2E6E-44AE-B5A6-738176A131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2FE1E8-A379-48E2-B5A8-330AA8A2EB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D64F07-E054-4389-88F3-177A93D3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99D38D-0579-491C-8592-5EEC34B6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7E8D0-24D9-418D-8DDE-3D4A96DB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073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AD56D-9885-4F3D-B91E-249BC02E1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D8C175-8D65-41EF-9379-72423D67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DFAA6C-FD4A-4244-9C3D-76122535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24CB3-4176-4445-9A06-5CE5B6E3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76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7B6C68-0C94-44C1-AC2C-CEACF517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08E5F4-94BB-483F-AAE9-1D72D36F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28B62-BA0A-4885-98D4-E5C99E738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018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FD6CA-8E7A-40D0-B40A-286FFF55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65FF-D0F0-48CE-AC05-71259740D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850E0-88E7-4FFE-BB1E-E251489F2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39601-0EE9-45B7-9A07-54A6C098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CBBC4-883F-4BAD-8FAA-61ED2ABBF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C85EB-A269-4652-BE96-11509609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385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E7DB-A15D-4407-BD18-BAA576F34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9C2E4F-BCCD-49AB-83AF-8B75DCE42C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F55D3-1A32-49BC-BF75-F2B00F20E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E30F5-600A-4E25-B10F-A2BA25F4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EE0270-01A5-4841-BE37-C82615B4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1E243-22FC-4EFB-A116-06D26A197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037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02D3-4858-489D-8088-A9EA602D8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0451BB-7CF3-4CD4-8411-BAFCBF8D6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C39F6-E260-4967-9F65-081CB64E5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D190F-4D4E-41F0-A048-F1D355B7D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5D897-4ABF-4108-B164-3B000A8D4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05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600E65-FC19-4F66-86A3-4EC90A303D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52190F-5226-4711-B4BA-3B2FC7245F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0AA00-3FAB-4FE1-A037-2A5135A78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23401-7D33-459F-93CD-8B81B0BA8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0A5A5-8104-4D03-ABBE-04363E3B4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5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B0747A-7E26-40B1-9DBC-2C95094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03363-B0A8-4E7D-BE5D-49F3A3748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CF40A-FA64-44E1-B566-C087E95D69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E0531-10D6-43C1-935C-98B126FA599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D08AA-7B71-4426-9C9E-93D25B75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B89A0-CBB1-47F0-87EE-C8F5E8CD20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7A71E-9820-4C50-B942-91407C83CF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79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DDCE10C-BB6D-4B54-A13C-0551D7EBAB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55395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2382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17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Rose</dc:creator>
  <cp:lastModifiedBy>Paul Rose</cp:lastModifiedBy>
  <cp:revision>7</cp:revision>
  <dcterms:created xsi:type="dcterms:W3CDTF">2022-01-06T15:11:16Z</dcterms:created>
  <dcterms:modified xsi:type="dcterms:W3CDTF">2022-01-06T15:18:21Z</dcterms:modified>
</cp:coreProperties>
</file>